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77" r:id="rId1"/>
  </p:sldMasterIdLst>
  <p:notesMasterIdLst>
    <p:notesMasterId r:id="rId28"/>
  </p:notesMasterIdLst>
  <p:sldIdLst>
    <p:sldId id="1449" r:id="rId2"/>
    <p:sldId id="1450" r:id="rId3"/>
    <p:sldId id="1451" r:id="rId4"/>
    <p:sldId id="1452" r:id="rId5"/>
    <p:sldId id="955" r:id="rId6"/>
    <p:sldId id="1461" r:id="rId7"/>
    <p:sldId id="1481" r:id="rId8"/>
    <p:sldId id="1492" r:id="rId9"/>
    <p:sldId id="1493" r:id="rId10"/>
    <p:sldId id="1482" r:id="rId11"/>
    <p:sldId id="1494" r:id="rId12"/>
    <p:sldId id="1495" r:id="rId13"/>
    <p:sldId id="1496" r:id="rId14"/>
    <p:sldId id="1497" r:id="rId15"/>
    <p:sldId id="1498" r:id="rId16"/>
    <p:sldId id="1499" r:id="rId17"/>
    <p:sldId id="1504" r:id="rId18"/>
    <p:sldId id="1505" r:id="rId19"/>
    <p:sldId id="1506" r:id="rId20"/>
    <p:sldId id="1507" r:id="rId21"/>
    <p:sldId id="1508" r:id="rId22"/>
    <p:sldId id="1509" r:id="rId23"/>
    <p:sldId id="1510" r:id="rId24"/>
    <p:sldId id="1511" r:id="rId25"/>
    <p:sldId id="1183" r:id="rId26"/>
    <p:sldId id="1476" r:id="rId27"/>
  </p:sldIdLst>
  <p:sldSz cx="9144000" cy="5143500" type="screen16x9"/>
  <p:notesSz cx="6858000" cy="91440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4572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9144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371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18288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0400"/>
    <a:srgbClr val="000D14"/>
    <a:srgbClr val="000806"/>
    <a:srgbClr val="000403"/>
    <a:srgbClr val="004C22"/>
    <a:srgbClr val="050701"/>
    <a:srgbClr val="020103"/>
    <a:srgbClr val="040000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5035" autoAdjust="0"/>
  </p:normalViewPr>
  <p:slideViewPr>
    <p:cSldViewPr>
      <p:cViewPr varScale="1">
        <p:scale>
          <a:sx n="149" d="100"/>
          <a:sy n="149" d="100"/>
        </p:scale>
        <p:origin x="252" y="114"/>
      </p:cViewPr>
      <p:guideLst>
        <p:guide orient="horz" pos="1620"/>
        <p:guide pos="2880"/>
      </p:guideLst>
    </p:cSldViewPr>
  </p:slideViewPr>
  <p:outlineViewPr>
    <p:cViewPr varScale="1">
      <p:scale>
        <a:sx n="33" d="100"/>
        <a:sy n="33" d="100"/>
      </p:scale>
      <p:origin x="0" y="-1093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8965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819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7A1267E-5F3E-4EB0-939F-30DD7A2F08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9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6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0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87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85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Jas 1:13 ¶ Let no one say when he is tempted, "I am tempted by God"; for God cannot be tempted by evil, nor does He Himself tempt anyone.</a:t>
            </a:r>
          </a:p>
          <a:p>
            <a:pPr marL="0" indent="0">
              <a:buNone/>
            </a:pPr>
            <a:r>
              <a:rPr lang="en-US" b="0" dirty="0" smtClean="0"/>
              <a:t> 14 But each one is tempted when he is drawn away by his own desires and enticed.</a:t>
            </a:r>
          </a:p>
          <a:p>
            <a:pPr marL="0" indent="0">
              <a:buNone/>
            </a:pPr>
            <a:r>
              <a:rPr lang="en-US" b="0" dirty="0" smtClean="0"/>
              <a:t> 15 Then, when desire has conceived, it gives birth to sin; and sin, when it is full-grown, brings forth death.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Ga 5:19 Now the works of the flesh are evident, which are: adultery, fornication, uncleanness, lewdness, 20 idolatry, sorcery, hatred, contentions, jealousies, outbursts of wrath, selfish ambitions, dissensions, heresies, 21 envy, murders, drunkenness, revelries, and the like; of which I tell you beforehand, just as I also told you in time past, that those who practice such things will not inherit the kingdom of God.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4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6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60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10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65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44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7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8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reading at vs.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9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 Ga 3:18 For if the inheritance is of the law, it is no longer of promise; but God gave it to Abraham by promise.</a:t>
            </a:r>
          </a:p>
          <a:p>
            <a:pPr marL="0" indent="0">
              <a:buNone/>
            </a:pPr>
            <a:r>
              <a:rPr lang="en-US" b="0" dirty="0" smtClean="0"/>
              <a:t> </a:t>
            </a:r>
            <a:r>
              <a:rPr lang="en-US" b="0" dirty="0" err="1" smtClean="0"/>
              <a:t>Eph</a:t>
            </a:r>
            <a:r>
              <a:rPr lang="en-US" b="0" dirty="0" smtClean="0"/>
              <a:t> 1:14 who is the guarantee of our inheritance until the redemption of the purchased possession, to the praise of His glory.</a:t>
            </a:r>
          </a:p>
          <a:p>
            <a:pPr marL="0" indent="0">
              <a:buNone/>
            </a:pPr>
            <a:r>
              <a:rPr lang="en-US" b="0" dirty="0" smtClean="0"/>
              <a:t>Col 1:12 ¶ giving thanks to the Father who has qualified us to be partakers of the inheritance of the saints in the 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1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 Ga 3:18 For if the inheritance is of the law, it is no longer of promise; but God gave it to Abraham by promise.</a:t>
            </a:r>
          </a:p>
          <a:p>
            <a:pPr marL="0" indent="0">
              <a:buNone/>
            </a:pPr>
            <a:r>
              <a:rPr lang="en-US" b="0" dirty="0" smtClean="0"/>
              <a:t> </a:t>
            </a:r>
            <a:r>
              <a:rPr lang="en-US" b="0" dirty="0" err="1" smtClean="0"/>
              <a:t>Eph</a:t>
            </a:r>
            <a:r>
              <a:rPr lang="en-US" b="0" dirty="0" smtClean="0"/>
              <a:t> 1:14 who is the guarantee of our inheritance until the redemption of the purchased possession, to the praise of His glory.</a:t>
            </a:r>
          </a:p>
          <a:p>
            <a:pPr marL="0" indent="0">
              <a:buNone/>
            </a:pPr>
            <a:r>
              <a:rPr lang="en-US" b="0" dirty="0" smtClean="0"/>
              <a:t>Col 1:12 ¶ giving thanks to the Father who has qualified us to be partakers of the inheritance of the saints in the 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2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6BB6-1C83-4D6F-B78F-6BBF6D5AA7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5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903E-111F-48EA-A059-B56959FACC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41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CFA4-D681-4A4A-B796-F15E492D2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1A11-EFD3-4E5E-8C50-A7E50BE2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5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56A-644A-4E54-821E-C8FBD46B8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5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5B1-B204-4EE3-8467-719975746D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9235-9CD5-40C1-B792-C21A0B3BE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2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B57A-7FC0-416C-97B8-4047807D35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7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D57-2053-4D84-B514-800E54D62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5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C3B0-9A43-48A4-85CE-B999A76FEA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60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E218-E1BD-4DFC-B39D-A601FA6AB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9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EECE-6E6C-4932-B681-71D70B54B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55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599" y="1428750"/>
            <a:ext cx="8719458" cy="3404507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3493358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i="1" dirty="0"/>
              <a:t>Do you not know that the unrighteous will not inherit the kingdom of God</a:t>
            </a:r>
            <a:r>
              <a:rPr lang="en-US" sz="3600" i="1" dirty="0" smtClean="0"/>
              <a:t>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Losing the Inheritance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992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i="1" dirty="0"/>
              <a:t>Do you not know that the </a:t>
            </a:r>
            <a:r>
              <a:rPr lang="en-US" sz="3600" i="1" dirty="0">
                <a:solidFill>
                  <a:srgbClr val="FFFF00"/>
                </a:solidFill>
              </a:rPr>
              <a:t>unrighteous</a:t>
            </a:r>
            <a:r>
              <a:rPr lang="en-US" sz="3600" i="1" dirty="0"/>
              <a:t> will not inherit the kingdom of God</a:t>
            </a:r>
            <a:r>
              <a:rPr lang="en-US" sz="3600" i="1" dirty="0" smtClean="0"/>
              <a:t>?</a:t>
            </a:r>
          </a:p>
          <a:p>
            <a:pPr marL="0" indent="0" algn="just">
              <a:buNone/>
            </a:pPr>
            <a:endParaRPr lang="en-US" sz="3600" dirty="0" smtClean="0"/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Unrighteous</a:t>
            </a:r>
            <a:r>
              <a:rPr lang="en-US" sz="3600" dirty="0" smtClean="0"/>
              <a:t> – those who are not right by the standard that God has established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Losing the Inheritance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0119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i="1" dirty="0"/>
              <a:t>Do you not know that the </a:t>
            </a:r>
            <a:r>
              <a:rPr lang="en-US" sz="3600" i="1" dirty="0">
                <a:solidFill>
                  <a:srgbClr val="FFFF00"/>
                </a:solidFill>
              </a:rPr>
              <a:t>unrighteous</a:t>
            </a:r>
            <a:r>
              <a:rPr lang="en-US" sz="3600" i="1" dirty="0"/>
              <a:t> will not inherit the kingdom of God</a:t>
            </a:r>
            <a:r>
              <a:rPr lang="en-US" sz="3600" i="1" dirty="0" smtClean="0"/>
              <a:t>?</a:t>
            </a:r>
          </a:p>
          <a:p>
            <a:pPr marL="0" indent="0" algn="just">
              <a:buNone/>
            </a:pPr>
            <a:endParaRPr lang="en-US" sz="3600" i="1" dirty="0"/>
          </a:p>
          <a:p>
            <a:pPr marL="0" indent="0" algn="just">
              <a:buNone/>
            </a:pPr>
            <a:r>
              <a:rPr lang="en-US" sz="3600" i="1" dirty="0" smtClean="0"/>
              <a:t>those who practice </a:t>
            </a:r>
            <a:r>
              <a:rPr lang="en-US" sz="3600" dirty="0" smtClean="0"/>
              <a:t>(works of the flesh) </a:t>
            </a:r>
            <a:r>
              <a:rPr lang="en-US" sz="3600" i="1" dirty="0" smtClean="0"/>
              <a:t>will not inherit the kingdom of God.										</a:t>
            </a:r>
            <a:r>
              <a:rPr lang="en-US" sz="3600" dirty="0" smtClean="0"/>
              <a:t>Galatians 5:21b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Losing the Inheritance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805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i="1" dirty="0"/>
              <a:t>Do you not know that the </a:t>
            </a:r>
            <a:r>
              <a:rPr lang="en-US" sz="3600" i="1" dirty="0">
                <a:solidFill>
                  <a:srgbClr val="FFFF00"/>
                </a:solidFill>
              </a:rPr>
              <a:t>unrighteous</a:t>
            </a:r>
            <a:r>
              <a:rPr lang="en-US" sz="3600" i="1" dirty="0"/>
              <a:t> will not inherit the kingdom of God</a:t>
            </a:r>
            <a:r>
              <a:rPr lang="en-US" sz="3600" i="1" dirty="0" smtClean="0"/>
              <a:t>?</a:t>
            </a:r>
          </a:p>
          <a:p>
            <a:pPr marL="0" indent="0" algn="just">
              <a:buNone/>
            </a:pPr>
            <a:endParaRPr lang="en-US" sz="3600" i="1" dirty="0"/>
          </a:p>
          <a:p>
            <a:pPr marL="0" indent="0" algn="just">
              <a:buNone/>
            </a:pPr>
            <a:r>
              <a:rPr lang="en-US" sz="3600" i="1" dirty="0"/>
              <a:t>For this you know, that no fornicator, unclean person, nor covetous man, who is an idolater, has any inheritance in the kingdom </a:t>
            </a:r>
            <a:r>
              <a:rPr lang="en-US" sz="3600" i="1" dirty="0" smtClean="0"/>
              <a:t>								</a:t>
            </a:r>
            <a:r>
              <a:rPr lang="en-US" sz="3600" dirty="0" smtClean="0"/>
              <a:t>Ephesians 5:5			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Losing the Inheritance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368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If you are living in sin, there is no inheritance</a:t>
            </a:r>
          </a:p>
          <a:p>
            <a:pPr marL="0" indent="0" algn="just">
              <a:buNone/>
            </a:pPr>
            <a:endParaRPr lang="en-US" sz="1200" dirty="0" smtClean="0"/>
          </a:p>
          <a:p>
            <a:pPr marL="0" indent="0" algn="just">
              <a:buNone/>
            </a:pPr>
            <a:r>
              <a:rPr lang="en-US" sz="3600" dirty="0" smtClean="0"/>
              <a:t>Sinning vs. living in sin </a:t>
            </a:r>
          </a:p>
          <a:p>
            <a:pPr marL="0" indent="0" algn="just">
              <a:buNone/>
            </a:pPr>
            <a:endParaRPr lang="en-US" sz="1200" dirty="0" smtClean="0"/>
          </a:p>
          <a:p>
            <a:pPr marL="0" indent="0" algn="just">
              <a:buNone/>
            </a:pPr>
            <a:r>
              <a:rPr lang="en-US" sz="3600" i="1" dirty="0" smtClean="0"/>
              <a:t>If </a:t>
            </a:r>
            <a:r>
              <a:rPr lang="en-US" sz="3600" i="1" dirty="0"/>
              <a:t>we confess our sins, He is faithful and just to forgive us our sins and to cleanse us from all unrighteousness</a:t>
            </a:r>
            <a:r>
              <a:rPr lang="en-US" sz="3600" dirty="0" smtClean="0"/>
              <a:t>.</a:t>
            </a:r>
            <a:r>
              <a:rPr lang="en-US" sz="3600" dirty="0"/>
              <a:t> </a:t>
            </a:r>
            <a:r>
              <a:rPr lang="en-US" sz="3600" dirty="0" smtClean="0"/>
              <a:t>																1 John </a:t>
            </a:r>
            <a:r>
              <a:rPr lang="en-US" sz="3600" dirty="0"/>
              <a:t>1:9 </a:t>
            </a:r>
            <a:endParaRPr lang="en-US" sz="3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Losing the Inheritance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7990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If you are living in sin, there is no inheritance</a:t>
            </a:r>
          </a:p>
          <a:p>
            <a:pPr marL="0" indent="0" algn="just">
              <a:buNone/>
            </a:pPr>
            <a:endParaRPr lang="en-US" sz="1200" dirty="0" smtClean="0"/>
          </a:p>
          <a:p>
            <a:pPr marL="0" indent="0" algn="just">
              <a:buNone/>
            </a:pPr>
            <a:r>
              <a:rPr lang="en-US" sz="3600" dirty="0" smtClean="0"/>
              <a:t>Sinning vs. living in sin </a:t>
            </a:r>
          </a:p>
          <a:p>
            <a:pPr marL="0" indent="0" algn="just">
              <a:buNone/>
            </a:pPr>
            <a:endParaRPr lang="en-US" sz="1200" dirty="0"/>
          </a:p>
          <a:p>
            <a:pPr marL="0" indent="0" algn="just">
              <a:buNone/>
            </a:pPr>
            <a:r>
              <a:rPr lang="en-US" sz="3600" dirty="0" smtClean="0"/>
              <a:t>The deceptive nature of sin 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Temptation and desire – James 1:13-15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There is always a penalty – Galatians 6:7</a:t>
            </a:r>
          </a:p>
          <a:p>
            <a:pPr marL="0" indent="0" algn="just">
              <a:buNone/>
            </a:pPr>
            <a:endParaRPr lang="en-US" sz="3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Losing the Inheritance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959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Works of the flesh</a:t>
            </a:r>
          </a:p>
          <a:p>
            <a:pPr marL="0" indent="0" algn="just">
              <a:buNone/>
            </a:pPr>
            <a:r>
              <a:rPr lang="en-US" sz="3600" dirty="0" smtClean="0"/>
              <a:t>Neither fornicators</a:t>
            </a:r>
            <a:r>
              <a:rPr lang="en-US" sz="3600" dirty="0"/>
              <a:t>, nor idolaters, nor adulterers, nor homosexuals, nor </a:t>
            </a:r>
            <a:r>
              <a:rPr lang="en-US" sz="3600" dirty="0" smtClean="0"/>
              <a:t>sodomites, </a:t>
            </a:r>
            <a:r>
              <a:rPr lang="en-US" sz="3600" dirty="0"/>
              <a:t>nor thieves, nor covetous, nor drunkards, nor revilers, nor </a:t>
            </a:r>
            <a:r>
              <a:rPr lang="en-US" sz="3600" dirty="0" err="1" smtClean="0"/>
              <a:t>extortioners</a:t>
            </a:r>
            <a:r>
              <a:rPr lang="en-US" sz="3600" dirty="0" smtClean="0"/>
              <a:t>……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Losing the Inheritance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923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27432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Fornicators </a:t>
            </a:r>
          </a:p>
          <a:p>
            <a:pPr marL="0" indent="0" algn="just">
              <a:buNone/>
            </a:pPr>
            <a:r>
              <a:rPr lang="en-US" sz="3600" dirty="0" smtClean="0"/>
              <a:t>Adulterers</a:t>
            </a:r>
          </a:p>
          <a:p>
            <a:pPr marL="0" indent="0" algn="just">
              <a:buNone/>
            </a:pPr>
            <a:r>
              <a:rPr lang="en-US" sz="3600" dirty="0" smtClean="0"/>
              <a:t>Homosexuals</a:t>
            </a:r>
          </a:p>
          <a:p>
            <a:pPr marL="0" indent="0" algn="just">
              <a:buNone/>
            </a:pPr>
            <a:r>
              <a:rPr lang="en-US" sz="3600" dirty="0" smtClean="0"/>
              <a:t>Sodomites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Works of the Flesh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495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27432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Fornicators </a:t>
            </a:r>
          </a:p>
          <a:p>
            <a:pPr marL="0" indent="0" algn="just">
              <a:buNone/>
            </a:pPr>
            <a:r>
              <a:rPr lang="en-US" sz="3600" dirty="0" smtClean="0"/>
              <a:t>Adulterers</a:t>
            </a:r>
          </a:p>
          <a:p>
            <a:pPr marL="0" indent="0" algn="just">
              <a:buNone/>
            </a:pPr>
            <a:r>
              <a:rPr lang="en-US" sz="3600" dirty="0" smtClean="0"/>
              <a:t>Homosexuals</a:t>
            </a:r>
          </a:p>
          <a:p>
            <a:pPr marL="0" indent="0" algn="just">
              <a:buNone/>
            </a:pPr>
            <a:r>
              <a:rPr lang="en-US" sz="3600" dirty="0" smtClean="0"/>
              <a:t>Sodomites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Works of the Flesh</a:t>
            </a:r>
            <a:endParaRPr lang="en-US" sz="6400" dirty="0">
              <a:latin typeface="+mn-l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29000" y="1200150"/>
            <a:ext cx="2743200" cy="3943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Idolaters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Thieves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Covetous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Extortioners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62709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27432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Fornicators </a:t>
            </a:r>
          </a:p>
          <a:p>
            <a:pPr marL="0" indent="0" algn="just">
              <a:buNone/>
            </a:pPr>
            <a:r>
              <a:rPr lang="en-US" sz="3600" dirty="0" smtClean="0"/>
              <a:t>Adulterers</a:t>
            </a:r>
          </a:p>
          <a:p>
            <a:pPr marL="0" indent="0" algn="just">
              <a:buNone/>
            </a:pPr>
            <a:r>
              <a:rPr lang="en-US" sz="3600" dirty="0" smtClean="0"/>
              <a:t>Homosexuals</a:t>
            </a:r>
          </a:p>
          <a:p>
            <a:pPr marL="0" indent="0" algn="just">
              <a:buNone/>
            </a:pPr>
            <a:r>
              <a:rPr lang="en-US" sz="3600" dirty="0" smtClean="0"/>
              <a:t>Sodomites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Works of the Flesh</a:t>
            </a:r>
            <a:endParaRPr lang="en-US" sz="6400" dirty="0">
              <a:latin typeface="+mn-l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29000" y="1200150"/>
            <a:ext cx="2743200" cy="3943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Idolaters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Thieves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Covetous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Extortioners</a:t>
            </a:r>
            <a:endParaRPr lang="en-US" sz="3600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248400" y="1200150"/>
            <a:ext cx="2438400" cy="3943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sz="3600" dirty="0" smtClean="0"/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dirty="0" smtClean="0"/>
              <a:t>Drunkards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dirty="0" smtClean="0"/>
              <a:t>Revilers</a:t>
            </a:r>
          </a:p>
        </p:txBody>
      </p:sp>
    </p:spTree>
    <p:extLst>
      <p:ext uri="{BB962C8B-B14F-4D97-AF65-F5344CB8AC3E}">
        <p14:creationId xmlns:p14="http://schemas.microsoft.com/office/powerpoint/2010/main" val="1761815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016"/>
          </a:xfrm>
        </p:spPr>
        <p:txBody>
          <a:bodyPr>
            <a:noAutofit/>
          </a:bodyPr>
          <a:lstStyle/>
          <a:p>
            <a:pPr algn="ctr"/>
            <a:r>
              <a:rPr lang="en-US" sz="7425" dirty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7425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8:21-30</a:t>
            </a:r>
            <a:endParaRPr lang="en-US" sz="7425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268017"/>
            <a:ext cx="8911901" cy="377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50" dirty="0" smtClean="0"/>
              <a:t>Jesus reveals His goal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Belief in Jesus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Speaking from the Father</a:t>
            </a:r>
          </a:p>
        </p:txBody>
      </p:sp>
    </p:spTree>
    <p:extLst>
      <p:ext uri="{BB962C8B-B14F-4D97-AF65-F5344CB8AC3E}">
        <p14:creationId xmlns:p14="http://schemas.microsoft.com/office/powerpoint/2010/main" val="629515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27432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Fornicators </a:t>
            </a:r>
          </a:p>
          <a:p>
            <a:pPr marL="0" indent="0" algn="just">
              <a:buNone/>
            </a:pPr>
            <a:r>
              <a:rPr lang="en-US" sz="3600" dirty="0" smtClean="0"/>
              <a:t>Adulterers</a:t>
            </a:r>
          </a:p>
          <a:p>
            <a:pPr marL="0" indent="0" algn="just">
              <a:buNone/>
            </a:pPr>
            <a:r>
              <a:rPr lang="en-US" sz="3600" dirty="0" smtClean="0"/>
              <a:t>Homosexuals</a:t>
            </a:r>
          </a:p>
          <a:p>
            <a:pPr marL="0" indent="0" algn="just">
              <a:buNone/>
            </a:pPr>
            <a:r>
              <a:rPr lang="en-US" sz="3600" dirty="0" smtClean="0"/>
              <a:t>Sodomites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Such Were You……</a:t>
            </a:r>
            <a:endParaRPr lang="en-US" sz="6400" dirty="0">
              <a:latin typeface="+mn-l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29000" y="1200150"/>
            <a:ext cx="2743200" cy="3943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Idolaters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Thieves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Covetous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smtClean="0"/>
              <a:t>Extortioners</a:t>
            </a:r>
            <a:endParaRPr lang="en-US" sz="3600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248400" y="1200150"/>
            <a:ext cx="2438400" cy="3943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sz="3600" dirty="0" smtClean="0"/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dirty="0" smtClean="0"/>
              <a:t>Drunkards</a:t>
            </a:r>
          </a:p>
          <a:p>
            <a:pPr marL="0" indent="0" algn="just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3600" dirty="0" smtClean="0"/>
              <a:t>Revilers</a:t>
            </a:r>
          </a:p>
        </p:txBody>
      </p:sp>
    </p:spTree>
    <p:extLst>
      <p:ext uri="{BB962C8B-B14F-4D97-AF65-F5344CB8AC3E}">
        <p14:creationId xmlns:p14="http://schemas.microsoft.com/office/powerpoint/2010/main" val="3927507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4582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You were washed – Baptized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Cleansed of sin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Born again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Adopted by Grace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Such Were You……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97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4582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You were washed – Baptized</a:t>
            </a:r>
          </a:p>
          <a:p>
            <a:pPr marL="0" indent="0" algn="just">
              <a:buNone/>
            </a:pPr>
            <a:r>
              <a:rPr lang="en-US" sz="3600" dirty="0" smtClean="0"/>
              <a:t>You were sanctified – Made Holy</a:t>
            </a:r>
            <a:endParaRPr lang="en-US" sz="3600" dirty="0"/>
          </a:p>
          <a:p>
            <a:pPr marL="0" indent="0" algn="just">
              <a:buNone/>
            </a:pPr>
            <a:r>
              <a:rPr lang="en-US" sz="3600" dirty="0" smtClean="0"/>
              <a:t>	Your body is now a Temple of God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His Spirit makes you alive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You must maintain its </a:t>
            </a:r>
            <a:r>
              <a:rPr lang="en-US" sz="3600" dirty="0" err="1" smtClean="0"/>
              <a:t>sanctitiy</a:t>
            </a:r>
            <a:endParaRPr lang="en-US" sz="3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Such Were You……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1527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4582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You were washed – Baptized</a:t>
            </a:r>
          </a:p>
          <a:p>
            <a:pPr marL="0" indent="0" algn="just">
              <a:buNone/>
            </a:pPr>
            <a:r>
              <a:rPr lang="en-US" sz="3600" dirty="0" smtClean="0"/>
              <a:t>You were sanctified – Made Holy</a:t>
            </a:r>
          </a:p>
          <a:p>
            <a:pPr marL="0" indent="0" algn="just">
              <a:buNone/>
            </a:pPr>
            <a:r>
              <a:rPr lang="en-US" sz="3600" dirty="0" smtClean="0"/>
              <a:t>You were justified – Made right before God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Literally – acquittal of charges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By the righteousness of Jesus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endParaRPr lang="en-US" sz="3600" dirty="0" smtClean="0"/>
          </a:p>
          <a:p>
            <a:pPr marL="0" indent="0" algn="just">
              <a:buNone/>
            </a:pPr>
            <a:r>
              <a:rPr lang="en-US" sz="3600" dirty="0"/>
              <a:t>	</a:t>
            </a:r>
            <a:endParaRPr lang="en-US" sz="3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Such Were You……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041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4582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Do not return to the reason you were lost</a:t>
            </a:r>
          </a:p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600" dirty="0" smtClean="0"/>
              <a:t>God cannot exist with sinfulness</a:t>
            </a:r>
          </a:p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600" dirty="0" smtClean="0"/>
              <a:t>Constantly seek to purify yourselves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endParaRPr lang="en-US" sz="3600" dirty="0" smtClean="0"/>
          </a:p>
          <a:p>
            <a:pPr marL="0" indent="0" algn="just">
              <a:buNone/>
            </a:pPr>
            <a:r>
              <a:rPr lang="en-US" sz="3600" dirty="0"/>
              <a:t>	</a:t>
            </a:r>
            <a:endParaRPr lang="en-US" sz="3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Therefore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695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2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2" y="273844"/>
            <a:ext cx="8783816" cy="4648200"/>
          </a:xfrm>
        </p:spPr>
      </p:pic>
    </p:spTree>
    <p:extLst>
      <p:ext uri="{BB962C8B-B14F-4D97-AF65-F5344CB8AC3E}">
        <p14:creationId xmlns:p14="http://schemas.microsoft.com/office/powerpoint/2010/main" val="2338873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428750"/>
            <a:ext cx="8610601" cy="3622222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44751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24672"/>
              </p:ext>
            </p:extLst>
          </p:nvPr>
        </p:nvGraphicFramePr>
        <p:xfrm>
          <a:off x="-100013" y="-1"/>
          <a:ext cx="9244012" cy="51435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4622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2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Anthony Ward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 Reading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 / Lamar McDonald </a:t>
                      </a:r>
                      <a:endParaRPr lang="en-US" sz="2200" b="1" i="0" cap="none" spc="0" baseline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 / Lamar McDonald </a:t>
                      </a:r>
                      <a:endParaRPr lang="en-US" sz="2200" b="1" i="0" cap="none" spc="0" baseline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b/Probably_Valentin_de_Boulogne_-_Saint_Paul_Writing_His_Epistles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44000" cy="67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7092"/>
            <a:ext cx="9143999" cy="44033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Paul’s Corinthian Advice</a:t>
            </a:r>
          </a:p>
          <a:p>
            <a:pPr algn="ctr"/>
            <a:endParaRPr lang="en-US" sz="7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endParaRPr lang="en-US" sz="7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 Corinthians 6</a:t>
            </a: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Abstinence from Sin</a:t>
            </a:r>
            <a:endParaRPr lang="en-US" sz="5600" dirty="0" smtClean="0">
              <a:solidFill>
                <a:schemeClr val="tx1"/>
              </a:solidFill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3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Tolerating sinful living among them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3700" dirty="0" smtClean="0"/>
              <a:t>Are they sinfully living themselves?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3700" dirty="0" smtClean="0"/>
              <a:t>They can lose the inheritance!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Paul’s Concerns 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8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05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Israelite inheritance: </a:t>
            </a:r>
            <a:r>
              <a:rPr lang="en-US" sz="3700" dirty="0"/>
              <a:t>Canaan’s </a:t>
            </a:r>
            <a:r>
              <a:rPr lang="en-US" sz="3700" dirty="0" smtClean="0"/>
              <a:t>Land</a:t>
            </a:r>
          </a:p>
          <a:p>
            <a:pPr marL="0" indent="0">
              <a:buNone/>
            </a:pPr>
            <a:r>
              <a:rPr lang="en-US" sz="3700" dirty="0"/>
              <a:t/>
            </a:r>
            <a:br>
              <a:rPr lang="en-US" sz="3700" dirty="0"/>
            </a:br>
            <a:r>
              <a:rPr lang="en-US" sz="3700" i="1" dirty="0" smtClean="0"/>
              <a:t>For </a:t>
            </a:r>
            <a:r>
              <a:rPr lang="en-US" sz="3700" i="1" dirty="0"/>
              <a:t>the LORD will greatly bless you in the land which the LORD your God is giving you to possess as an </a:t>
            </a:r>
            <a:r>
              <a:rPr lang="en-US" sz="3700" i="1" dirty="0" smtClean="0"/>
              <a:t>inheritance</a:t>
            </a:r>
            <a:r>
              <a:rPr lang="en-US" sz="3700" dirty="0" smtClean="0"/>
              <a:t>									Deuteronomy 15:4b </a:t>
            </a:r>
            <a:endParaRPr lang="en-US" sz="37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>
                <a:latin typeface="+mn-lt"/>
              </a:rPr>
              <a:t>The </a:t>
            </a:r>
            <a:r>
              <a:rPr lang="en-US" sz="6400" dirty="0" smtClean="0">
                <a:latin typeface="+mn-lt"/>
              </a:rPr>
              <a:t>Inheritance 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710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7630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Our inheritance: Eternal life with God</a:t>
            </a:r>
          </a:p>
          <a:p>
            <a:pPr marL="0" indent="0">
              <a:buNone/>
            </a:pPr>
            <a:r>
              <a:rPr lang="en-US" sz="3700" dirty="0" smtClean="0"/>
              <a:t>Promised 1</a:t>
            </a:r>
            <a:r>
              <a:rPr lang="en-US" sz="3700" baseline="30000" dirty="0" smtClean="0"/>
              <a:t>st</a:t>
            </a:r>
            <a:r>
              <a:rPr lang="en-US" sz="3700" dirty="0" smtClean="0"/>
              <a:t> to Abraham – Galatians 3:18</a:t>
            </a:r>
          </a:p>
          <a:p>
            <a:pPr marL="0" indent="0">
              <a:buNone/>
            </a:pPr>
            <a:r>
              <a:rPr lang="en-US" sz="3700" dirty="0" smtClean="0"/>
              <a:t>Guaranteed by Jesus – Ephesians 1:14</a:t>
            </a:r>
          </a:p>
          <a:p>
            <a:pPr marL="0" indent="0">
              <a:buNone/>
            </a:pPr>
            <a:r>
              <a:rPr lang="en-US" sz="3700" dirty="0" smtClean="0"/>
              <a:t>Qualified by adoption – Colossians 1:12</a:t>
            </a:r>
            <a:endParaRPr lang="en-US" sz="37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>
                <a:latin typeface="+mn-lt"/>
              </a:rPr>
              <a:t>The </a:t>
            </a:r>
            <a:r>
              <a:rPr lang="en-US" sz="6400" dirty="0" smtClean="0">
                <a:latin typeface="+mn-lt"/>
              </a:rPr>
              <a:t>Inheritance 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643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7630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Our inheritance: Eternal life with God</a:t>
            </a:r>
          </a:p>
          <a:p>
            <a:pPr marL="0" indent="0">
              <a:buNone/>
            </a:pPr>
            <a:r>
              <a:rPr lang="en-US" sz="3700" dirty="0" smtClean="0"/>
              <a:t>Promised 1</a:t>
            </a:r>
            <a:r>
              <a:rPr lang="en-US" sz="3700" baseline="30000" dirty="0" smtClean="0"/>
              <a:t>st</a:t>
            </a:r>
            <a:r>
              <a:rPr lang="en-US" sz="3700" dirty="0" smtClean="0"/>
              <a:t> to Abraham – Galatians 3:18</a:t>
            </a:r>
          </a:p>
          <a:p>
            <a:pPr marL="0" indent="0">
              <a:buNone/>
            </a:pPr>
            <a:r>
              <a:rPr lang="en-US" sz="3700" dirty="0" smtClean="0"/>
              <a:t>Guaranteed by Jesus – Ephesians 1:14</a:t>
            </a:r>
          </a:p>
          <a:p>
            <a:pPr marL="0" indent="0">
              <a:buNone/>
            </a:pPr>
            <a:r>
              <a:rPr lang="en-US" sz="3700" dirty="0" smtClean="0"/>
              <a:t>Qualified by adoption – Colossians 1:12</a:t>
            </a:r>
            <a:endParaRPr lang="en-US" sz="37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>
                <a:latin typeface="+mn-lt"/>
              </a:rPr>
              <a:t>The </a:t>
            </a:r>
            <a:r>
              <a:rPr lang="en-US" sz="6400" dirty="0" smtClean="0">
                <a:latin typeface="+mn-lt"/>
              </a:rPr>
              <a:t>Inheritance 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1756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273087</TotalTime>
  <Words>872</Words>
  <Application>Microsoft Office PowerPoint</Application>
  <PresentationFormat>On-screen Show (16:9)</PresentationFormat>
  <Paragraphs>201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Bell MT</vt:lpstr>
      <vt:lpstr>Calibri</vt:lpstr>
      <vt:lpstr>Calibri Light</vt:lpstr>
      <vt:lpstr>Lucida Sans Unicode</vt:lpstr>
      <vt:lpstr>system-ui</vt:lpstr>
      <vt:lpstr>Times New Roman</vt:lpstr>
      <vt:lpstr>Wingdings</vt:lpstr>
      <vt:lpstr>Office Theme</vt:lpstr>
      <vt:lpstr>Welcome!</vt:lpstr>
      <vt:lpstr>John 8:21-30</vt:lpstr>
      <vt:lpstr>Welcome!</vt:lpstr>
      <vt:lpstr>PowerPoint Presentation</vt:lpstr>
      <vt:lpstr>PowerPoint Presentation</vt:lpstr>
      <vt:lpstr>Paul’s Concerns </vt:lpstr>
      <vt:lpstr>The Inheritance </vt:lpstr>
      <vt:lpstr>The Inheritance </vt:lpstr>
      <vt:lpstr>The Inheritance </vt:lpstr>
      <vt:lpstr>Losing the Inheritance</vt:lpstr>
      <vt:lpstr>Losing the Inheritance</vt:lpstr>
      <vt:lpstr>Losing the Inheritance</vt:lpstr>
      <vt:lpstr>Losing the Inheritance</vt:lpstr>
      <vt:lpstr>Losing the Inheritance</vt:lpstr>
      <vt:lpstr>Losing the Inheritance</vt:lpstr>
      <vt:lpstr>Losing the Inheritance</vt:lpstr>
      <vt:lpstr>Works of the Flesh</vt:lpstr>
      <vt:lpstr>Works of the Flesh</vt:lpstr>
      <vt:lpstr>Works of the Flesh</vt:lpstr>
      <vt:lpstr>Such Were You……</vt:lpstr>
      <vt:lpstr>Such Were You……</vt:lpstr>
      <vt:lpstr>Such Were You……</vt:lpstr>
      <vt:lpstr>Such Were You……</vt:lpstr>
      <vt:lpstr>Therefore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Communion</dc:title>
  <dc:creator>BRIAN HAINES</dc:creator>
  <cp:lastModifiedBy>Microsoft account</cp:lastModifiedBy>
  <cp:revision>1140</cp:revision>
  <dcterms:modified xsi:type="dcterms:W3CDTF">2022-04-17T14:30:11Z</dcterms:modified>
</cp:coreProperties>
</file>